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1pPr>
    <a:lvl2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2pPr>
    <a:lvl3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3pPr>
    <a:lvl4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4pPr>
    <a:lvl5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5pPr>
    <a:lvl6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6pPr>
    <a:lvl7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7pPr>
    <a:lvl8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8pPr>
    <a:lvl9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7D39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254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AAAAA">
              <a:alpha val="38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8A8F">
              <a:alpha val="7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269025"/>
              <a:satOff val="1984"/>
              <a:lumOff val="-30912"/>
              <a:alpha val="9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269025"/>
              <a:satOff val="1984"/>
              <a:lumOff val="-30912"/>
              <a:alpha val="90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BF8A">
              <a:alpha val="3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AAAAA">
              <a:alpha val="2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8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AAAAA">
              <a:alpha val="3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6F6F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6F6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AAAAA">
              <a:alpha val="2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254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254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Уровень текста 1…"/>
          <p:cNvSpPr txBox="1"/>
          <p:nvPr>
            <p:ph type="body" idx="1"/>
          </p:nvPr>
        </p:nvSpPr>
        <p:spPr>
          <a:xfrm>
            <a:off x="1955800" y="1663700"/>
            <a:ext cx="9753600" cy="6413500"/>
          </a:xfrm>
          <a:prstGeom prst="rect">
            <a:avLst/>
          </a:prstGeom>
        </p:spPr>
        <p:txBody>
          <a:bodyPr anchor="ctr"/>
          <a:lstStyle>
            <a:lvl1pPr marL="5461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1pPr>
            <a:lvl2pPr marL="10922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2pPr>
            <a:lvl3pPr marL="16383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3pPr>
            <a:lvl4pPr marL="21844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4pPr>
            <a:lvl5pPr marL="27305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5pPr>
          </a:lstStyle>
          <a:p>
            <a:pPr>
              <a:defRPr>
                <a:effectLst/>
              </a:defRPr>
            </a:pPr>
            <a:r>
              <a:t>Уровень текста 1</a:t>
            </a:r>
          </a:p>
          <a:p>
            <a:pPr lvl="1">
              <a:defRPr>
                <a:effectLst/>
              </a:defRPr>
            </a:pPr>
            <a:r>
              <a:t>Уровень текста 2</a:t>
            </a:r>
          </a:p>
          <a:p>
            <a:pPr lvl="2">
              <a:defRPr>
                <a:effectLst/>
              </a:defRPr>
            </a:pPr>
            <a:r>
              <a:t>Уровень текста 3</a:t>
            </a:r>
          </a:p>
          <a:p>
            <a:pPr lvl="3">
              <a:defRPr>
                <a:effectLst/>
              </a:defRPr>
            </a:pPr>
            <a:r>
              <a:t>Уровень текста 4</a:t>
            </a:r>
          </a:p>
          <a:p>
            <a:pPr lvl="4">
              <a:defRPr>
                <a:effectLst/>
              </a:defRPr>
            </a:pPr>
            <a:r>
              <a:t>Уровень текста 5</a:t>
            </a:r>
          </a:p>
        </p:txBody>
      </p:sp>
      <p:sp>
        <p:nvSpPr>
          <p:cNvPr id="9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Изображение"/>
          <p:cNvSpPr/>
          <p:nvPr>
            <p:ph type="pic" idx="21"/>
          </p:nvPr>
        </p:nvSpPr>
        <p:spPr>
          <a:xfrm>
            <a:off x="-5219700" y="762000"/>
            <a:ext cx="12370293" cy="822985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2" name="Изображение"/>
          <p:cNvSpPr/>
          <p:nvPr>
            <p:ph type="pic" sz="quarter" idx="22"/>
          </p:nvPr>
        </p:nvSpPr>
        <p:spPr>
          <a:xfrm>
            <a:off x="7505700" y="749300"/>
            <a:ext cx="4764559" cy="317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3" name="Изображение"/>
          <p:cNvSpPr/>
          <p:nvPr>
            <p:ph type="pic" sz="half" idx="23"/>
          </p:nvPr>
        </p:nvSpPr>
        <p:spPr>
          <a:xfrm>
            <a:off x="6830042" y="4305908"/>
            <a:ext cx="6117768" cy="497787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— Иван Арсентьев"/>
          <p:cNvSpPr txBox="1"/>
          <p:nvPr>
            <p:ph type="body" sz="quarter" idx="21"/>
          </p:nvPr>
        </p:nvSpPr>
        <p:spPr>
          <a:xfrm>
            <a:off x="1625600" y="6362700"/>
            <a:ext cx="10464800" cy="533400"/>
          </a:xfrm>
          <a:prstGeom prst="rect">
            <a:avLst/>
          </a:prstGeom>
        </p:spPr>
        <p:txBody>
          <a:bodyPr>
            <a:spAutoFit/>
          </a:bodyPr>
          <a:lstStyle>
            <a:lvl1pPr defTabSz="584200">
              <a:defRPr sz="2800"/>
            </a:lvl1pPr>
          </a:lstStyle>
          <a:p>
            <a:pPr>
              <a:defRPr>
                <a:effectLst/>
              </a:defRPr>
            </a:pPr>
            <a:r>
              <a:t>— Иван Арсентьев</a:t>
            </a:r>
          </a:p>
        </p:txBody>
      </p:sp>
      <p:sp>
        <p:nvSpPr>
          <p:cNvPr id="112" name="«Место ввода цитаты»."/>
          <p:cNvSpPr txBox="1"/>
          <p:nvPr>
            <p:ph type="body" sz="quarter" idx="22"/>
          </p:nvPr>
        </p:nvSpPr>
        <p:spPr>
          <a:xfrm>
            <a:off x="1625600" y="4254500"/>
            <a:ext cx="10464800" cy="711200"/>
          </a:xfrm>
          <a:prstGeom prst="rect">
            <a:avLst/>
          </a:prstGeom>
        </p:spPr>
        <p:txBody>
          <a:bodyPr anchor="ctr">
            <a:spAutoFit/>
          </a:bodyPr>
          <a:lstStyle>
            <a:lvl1pPr defTabSz="584200">
              <a:spcBef>
                <a:spcPts val="2400"/>
              </a:spcBef>
              <a:defRPr sz="4000"/>
            </a:lvl1pPr>
          </a:lstStyle>
          <a:p>
            <a:pPr>
              <a:defRPr>
                <a:effectLst/>
              </a:defRPr>
            </a:pPr>
            <a:r>
              <a:t>«Место ввода цитаты».</a:t>
            </a:r>
          </a:p>
        </p:txBody>
      </p:sp>
      <p:sp>
        <p:nvSpPr>
          <p:cNvPr id="1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Изображение"/>
          <p:cNvSpPr/>
          <p:nvPr>
            <p:ph type="pic" idx="21"/>
          </p:nvPr>
        </p:nvSpPr>
        <p:spPr>
          <a:xfrm>
            <a:off x="-1295400" y="0"/>
            <a:ext cx="14660628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55138723_2910x1937.jpeg"/>
          <p:cNvSpPr/>
          <p:nvPr>
            <p:ph type="pic" sz="half" idx="21"/>
          </p:nvPr>
        </p:nvSpPr>
        <p:spPr>
          <a:xfrm>
            <a:off x="3479735" y="1447815"/>
            <a:ext cx="6586036" cy="438163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Текст заголовка"/>
          <p:cNvSpPr txBox="1"/>
          <p:nvPr>
            <p:ph type="title"/>
          </p:nvPr>
        </p:nvSpPr>
        <p:spPr>
          <a:xfrm>
            <a:off x="1778000" y="6019800"/>
            <a:ext cx="10464800" cy="2019300"/>
          </a:xfrm>
          <a:prstGeom prst="rect">
            <a:avLst/>
          </a:prstGeom>
        </p:spPr>
        <p:txBody>
          <a:bodyPr anchor="ctr"/>
          <a:lstStyle/>
          <a:p>
            <a:pPr/>
            <a:r>
              <a:t>Текст заголовка</a:t>
            </a:r>
          </a:p>
        </p:txBody>
      </p:sp>
      <p:sp>
        <p:nvSpPr>
          <p:cNvPr id="22" name="Уровень текста 1…"/>
          <p:cNvSpPr txBox="1"/>
          <p:nvPr>
            <p:ph type="body" sz="quarter" idx="1"/>
          </p:nvPr>
        </p:nvSpPr>
        <p:spPr>
          <a:xfrm>
            <a:off x="1778000" y="7861300"/>
            <a:ext cx="10464800" cy="1473200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/>
          <p:nvPr>
            <p:ph type="title"/>
          </p:nvPr>
        </p:nvSpPr>
        <p:spPr>
          <a:xfrm>
            <a:off x="2222500" y="3581400"/>
            <a:ext cx="95758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155138723_2910x1937.jpeg"/>
          <p:cNvSpPr/>
          <p:nvPr>
            <p:ph type="pic" idx="21"/>
          </p:nvPr>
        </p:nvSpPr>
        <p:spPr>
          <a:xfrm>
            <a:off x="3345870" y="1602511"/>
            <a:ext cx="9136858" cy="607867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9" name="Текст заголовка"/>
          <p:cNvSpPr txBox="1"/>
          <p:nvPr>
            <p:ph type="title"/>
          </p:nvPr>
        </p:nvSpPr>
        <p:spPr>
          <a:xfrm>
            <a:off x="1104900" y="1993900"/>
            <a:ext cx="6299200" cy="3124200"/>
          </a:xfrm>
          <a:prstGeom prst="rect">
            <a:avLst/>
          </a:prstGeom>
        </p:spPr>
        <p:txBody>
          <a:bodyPr/>
          <a:lstStyle>
            <a:lvl1pPr>
              <a:defRPr sz="6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0" name="Уровень текста 1…"/>
          <p:cNvSpPr txBox="1"/>
          <p:nvPr>
            <p:ph type="body" sz="quarter" idx="1"/>
          </p:nvPr>
        </p:nvSpPr>
        <p:spPr>
          <a:xfrm>
            <a:off x="1104900" y="5257800"/>
            <a:ext cx="6299200" cy="2844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сверху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/>
          <p:nvPr>
            <p:ph type="title"/>
          </p:nvPr>
        </p:nvSpPr>
        <p:spPr>
          <a:xfrm>
            <a:off x="2044700" y="152400"/>
            <a:ext cx="95758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внутри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/>
          <p:nvPr>
            <p:ph type="title"/>
          </p:nvPr>
        </p:nvSpPr>
        <p:spPr>
          <a:xfrm>
            <a:off x="2044700" y="3581400"/>
            <a:ext cx="95758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5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Текст заголовка"/>
          <p:cNvSpPr txBox="1"/>
          <p:nvPr>
            <p:ph type="title"/>
          </p:nvPr>
        </p:nvSpPr>
        <p:spPr>
          <a:xfrm>
            <a:off x="1968500" y="152400"/>
            <a:ext cx="97536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65" name="Уровень текста 1…"/>
          <p:cNvSpPr txBox="1"/>
          <p:nvPr>
            <p:ph type="body" idx="1"/>
          </p:nvPr>
        </p:nvSpPr>
        <p:spPr>
          <a:xfrm>
            <a:off x="1968500" y="2743200"/>
            <a:ext cx="9753600" cy="5842000"/>
          </a:xfrm>
          <a:prstGeom prst="rect">
            <a:avLst/>
          </a:prstGeom>
        </p:spPr>
        <p:txBody>
          <a:bodyPr anchor="ctr"/>
          <a:lstStyle>
            <a:lvl1pPr marL="5461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1pPr>
            <a:lvl2pPr marL="10922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2pPr>
            <a:lvl3pPr marL="16383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3pPr>
            <a:lvl4pPr marL="21844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4pPr>
            <a:lvl5pPr marL="27305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5pPr>
          </a:lstStyle>
          <a:p>
            <a:pPr>
              <a:defRPr>
                <a:effectLst/>
              </a:defRPr>
            </a:pPr>
            <a:r>
              <a:t>Уровень текста 1</a:t>
            </a:r>
          </a:p>
          <a:p>
            <a:pPr lvl="1">
              <a:defRPr>
                <a:effectLst/>
              </a:defRPr>
            </a:pPr>
            <a:r>
              <a:t>Уровень текста 2</a:t>
            </a:r>
          </a:p>
          <a:p>
            <a:pPr lvl="2">
              <a:defRPr>
                <a:effectLst/>
              </a:defRPr>
            </a:pPr>
            <a:r>
              <a:t>Уровень текста 3</a:t>
            </a:r>
          </a:p>
          <a:p>
            <a:pPr lvl="3">
              <a:defRPr>
                <a:effectLst/>
              </a:defRPr>
            </a:pPr>
            <a:r>
              <a:t>Уровень текста 4</a:t>
            </a:r>
          </a:p>
          <a:p>
            <a:pPr lvl="4">
              <a:defRPr>
                <a:effectLst/>
              </a:defRPr>
            </a:pPr>
            <a:r>
              <a:t>Уровень текста 5</a:t>
            </a:r>
          </a:p>
        </p:txBody>
      </p:sp>
      <p:sp>
        <p:nvSpPr>
          <p:cNvPr id="6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155138723_2910x1937.jpeg"/>
          <p:cNvSpPr/>
          <p:nvPr>
            <p:ph type="pic" sz="half" idx="21"/>
          </p:nvPr>
        </p:nvSpPr>
        <p:spPr>
          <a:xfrm>
            <a:off x="3438142" y="2844292"/>
            <a:ext cx="8437767" cy="561358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4" name="Текст заголовка"/>
          <p:cNvSpPr txBox="1"/>
          <p:nvPr>
            <p:ph type="title"/>
          </p:nvPr>
        </p:nvSpPr>
        <p:spPr>
          <a:xfrm>
            <a:off x="1968500" y="152400"/>
            <a:ext cx="97536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5" name="Уровень текста 1…"/>
          <p:cNvSpPr txBox="1"/>
          <p:nvPr>
            <p:ph type="body" sz="half" idx="1"/>
          </p:nvPr>
        </p:nvSpPr>
        <p:spPr>
          <a:xfrm>
            <a:off x="1968500" y="2743200"/>
            <a:ext cx="4876800" cy="5842000"/>
          </a:xfrm>
          <a:prstGeom prst="rect">
            <a:avLst/>
          </a:prstGeom>
        </p:spPr>
        <p:txBody>
          <a:bodyPr anchor="ctr"/>
          <a:lstStyle>
            <a:lvl1pPr marL="4064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1pPr>
            <a:lvl2pPr marL="8128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2pPr>
            <a:lvl3pPr marL="12192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3pPr>
            <a:lvl4pPr marL="16256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4pPr>
            <a:lvl5pPr marL="20320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5pPr>
          </a:lstStyle>
          <a:p>
            <a:pPr>
              <a:defRPr>
                <a:effectLst/>
              </a:defRPr>
            </a:pPr>
            <a:r>
              <a:t>Уровень текста 1</a:t>
            </a:r>
          </a:p>
          <a:p>
            <a:pPr lvl="1">
              <a:defRPr>
                <a:effectLst/>
              </a:defRPr>
            </a:pPr>
            <a:r>
              <a:t>Уровень текста 2</a:t>
            </a:r>
          </a:p>
          <a:p>
            <a:pPr lvl="2">
              <a:defRPr>
                <a:effectLst/>
              </a:defRPr>
            </a:pPr>
            <a:r>
              <a:t>Уровень текста 3</a:t>
            </a:r>
          </a:p>
          <a:p>
            <a:pPr lvl="3">
              <a:defRPr>
                <a:effectLst/>
              </a:defRPr>
            </a:pPr>
            <a:r>
              <a:t>Уровень текста 4</a:t>
            </a:r>
          </a:p>
          <a:p>
            <a:pPr lvl="4">
              <a:defRPr>
                <a:effectLst/>
              </a:defRPr>
            </a:pPr>
            <a:r>
              <a:t>Уровень текста 5</a:t>
            </a:r>
          </a:p>
        </p:txBody>
      </p:sp>
      <p:sp>
        <p:nvSpPr>
          <p:cNvPr id="7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вертикальное фото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155138723_2910x1937.jpeg"/>
          <p:cNvSpPr/>
          <p:nvPr>
            <p:ph type="pic" sz="half" idx="21"/>
          </p:nvPr>
        </p:nvSpPr>
        <p:spPr>
          <a:xfrm>
            <a:off x="3972411" y="2181892"/>
            <a:ext cx="8115301" cy="539904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Текст заголовка"/>
          <p:cNvSpPr txBox="1"/>
          <p:nvPr>
            <p:ph type="title"/>
          </p:nvPr>
        </p:nvSpPr>
        <p:spPr>
          <a:xfrm>
            <a:off x="1104900" y="1993900"/>
            <a:ext cx="6299200" cy="3124200"/>
          </a:xfrm>
          <a:prstGeom prst="rect">
            <a:avLst/>
          </a:prstGeom>
        </p:spPr>
        <p:txBody>
          <a:bodyPr/>
          <a:lstStyle>
            <a:lvl1pPr>
              <a:defRPr sz="6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5" name="Уровень текста 1…"/>
          <p:cNvSpPr txBox="1"/>
          <p:nvPr>
            <p:ph type="body" sz="quarter" idx="1"/>
          </p:nvPr>
        </p:nvSpPr>
        <p:spPr>
          <a:xfrm>
            <a:off x="1104900" y="5257800"/>
            <a:ext cx="6299200" cy="28575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1778000" y="1765300"/>
            <a:ext cx="10464800" cy="312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1778000" y="5029200"/>
            <a:ext cx="10464800" cy="154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2153899" y="9167470"/>
            <a:ext cx="453239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r"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MERICA"/>
          <p:cNvSpPr txBox="1"/>
          <p:nvPr>
            <p:ph type="ctrTitle"/>
          </p:nvPr>
        </p:nvSpPr>
        <p:spPr>
          <a:xfrm>
            <a:off x="4038986" y="98441"/>
            <a:ext cx="10464801" cy="3124201"/>
          </a:xfrm>
          <a:prstGeom prst="rect">
            <a:avLst/>
          </a:prstGeom>
        </p:spPr>
        <p:txBody>
          <a:bodyPr/>
          <a:lstStyle/>
          <a:p>
            <a:pPr/>
            <a:r>
              <a:t>AMERICA</a:t>
            </a:r>
          </a:p>
        </p:txBody>
      </p:sp>
      <p:pic>
        <p:nvPicPr>
          <p:cNvPr id="138" name="DSC00434.JPG" descr="DSC004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4944" y="3297856"/>
            <a:ext cx="10464801" cy="5886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USA MONTANA 2014.pdf" descr="USA MONTANA 201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USA FLORIDA 2016.pdf" descr="USA FLORIDA 201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USA NEW MEXICO 2016.pdf" descr="USA NEW MEXICO 201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MEXICO 2012,2016,2018.pdf" descr="MEXICO 2012,2016,2018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Argentina 2009 1.pdf" descr="Argentina 2009 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Argentina 2009 2.pdf" descr="Argentina 2009 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REENLAND 2009.pdf" descr="GREENLAND 2009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" name="IMG_7408.JPG"/>
          <p:cNvGrpSpPr/>
          <p:nvPr/>
        </p:nvGrpSpPr>
        <p:grpSpPr>
          <a:xfrm>
            <a:off x="1076994" y="5544258"/>
            <a:ext cx="3963423" cy="2957948"/>
            <a:chOff x="0" y="0"/>
            <a:chExt cx="3963422" cy="2957946"/>
          </a:xfrm>
        </p:grpSpPr>
        <p:pic>
          <p:nvPicPr>
            <p:cNvPr id="142" name="IMG_7408.JPG" descr="IMG_7408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27044" r="23176" b="0"/>
            <a:stretch>
              <a:fillRect/>
            </a:stretch>
          </p:blipFill>
          <p:spPr>
            <a:xfrm>
              <a:off x="213442" y="215900"/>
              <a:ext cx="3546781" cy="25261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1" name="IMG_7408.JPG" descr="IMG_7408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963424" cy="295794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Canada Nunavut 2011,2016.pdf" descr="Canada Nunavut 2011,201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anada NF 2016.pdf" descr="Canada NF 201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Canada Quebec 2016.pdf" descr="Canada Quebec 201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anada Saskatchewan 2016.pdf" descr="Canada Saskatchewan 201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Canada British Columbia 2012,2014,2016.pdf" descr="Canada British Columbia 2012,2014,201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Canada NWT 2013.pdf" descr="Canada NWT 201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Прямоугольник"/>
          <p:cNvSpPr/>
          <p:nvPr/>
        </p:nvSpPr>
        <p:spPr>
          <a:xfrm>
            <a:off x="1473200" y="5645447"/>
            <a:ext cx="782737" cy="37435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57" name="B.0.1.7"/>
          <p:cNvSpPr txBox="1"/>
          <p:nvPr/>
        </p:nvSpPr>
        <p:spPr>
          <a:xfrm>
            <a:off x="-878202" y="5670286"/>
            <a:ext cx="5485540" cy="324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B.0.1.7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USA ALASKA 2015.pdf" descr="USA ALASKA 201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LinenBook">
  <a:themeElements>
    <a:clrScheme name="LinenBook">
      <a:dk1>
        <a:srgbClr val="363929"/>
      </a:dk1>
      <a:lt1>
        <a:srgbClr val="181039"/>
      </a:lt1>
      <a:dk2>
        <a:srgbClr val="5C5C5C"/>
      </a:dk2>
      <a:lt2>
        <a:srgbClr val="E0E0E0"/>
      </a:lt2>
      <a:accent1>
        <a:srgbClr val="768893"/>
      </a:accent1>
      <a:accent2>
        <a:srgbClr val="81914E"/>
      </a:accent2>
      <a:accent3>
        <a:srgbClr val="CCA156"/>
      </a:accent3>
      <a:accent4>
        <a:srgbClr val="AD6D3D"/>
      </a:accent4>
      <a:accent5>
        <a:srgbClr val="A5322E"/>
      </a:accent5>
      <a:accent6>
        <a:srgbClr val="705A64"/>
      </a:accent6>
      <a:hlink>
        <a:srgbClr val="0000FF"/>
      </a:hlink>
      <a:folHlink>
        <a:srgbClr val="FF00FF"/>
      </a:folHlink>
    </a:clrScheme>
    <a:fontScheme name="LinenBoo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Linen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63929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inenBook">
  <a:themeElements>
    <a:clrScheme name="LinenBook">
      <a:dk1>
        <a:srgbClr val="000000"/>
      </a:dk1>
      <a:lt1>
        <a:srgbClr val="FFFFFF"/>
      </a:lt1>
      <a:dk2>
        <a:srgbClr val="5C5C5C"/>
      </a:dk2>
      <a:lt2>
        <a:srgbClr val="E0E0E0"/>
      </a:lt2>
      <a:accent1>
        <a:srgbClr val="768893"/>
      </a:accent1>
      <a:accent2>
        <a:srgbClr val="81914E"/>
      </a:accent2>
      <a:accent3>
        <a:srgbClr val="CCA156"/>
      </a:accent3>
      <a:accent4>
        <a:srgbClr val="AD6D3D"/>
      </a:accent4>
      <a:accent5>
        <a:srgbClr val="A5322E"/>
      </a:accent5>
      <a:accent6>
        <a:srgbClr val="705A64"/>
      </a:accent6>
      <a:hlink>
        <a:srgbClr val="0000FF"/>
      </a:hlink>
      <a:folHlink>
        <a:srgbClr val="FF00FF"/>
      </a:folHlink>
    </a:clrScheme>
    <a:fontScheme name="LinenBoo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Linen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63929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